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2" r:id="rId3"/>
    <p:sldId id="263" r:id="rId4"/>
    <p:sldId id="264" r:id="rId5"/>
    <p:sldId id="265" r:id="rId6"/>
    <p:sldId id="266" r:id="rId7"/>
    <p:sldId id="267" r:id="rId8"/>
    <p:sldId id="257" r:id="rId9"/>
    <p:sldId id="258" r:id="rId10"/>
    <p:sldId id="259" r:id="rId11"/>
    <p:sldId id="260"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CF64C-D438-41EC-91F8-71D41A309E4F}"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09126-486A-4A66-8F0E-896AFA6AF6D8}" type="slidenum">
              <a:rPr lang="en-US" smtClean="0"/>
              <a:t>‹#›</a:t>
            </a:fld>
            <a:endParaRPr lang="en-US"/>
          </a:p>
        </p:txBody>
      </p:sp>
    </p:spTree>
    <p:extLst>
      <p:ext uri="{BB962C8B-B14F-4D97-AF65-F5344CB8AC3E}">
        <p14:creationId xmlns:p14="http://schemas.microsoft.com/office/powerpoint/2010/main" val="56163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4BD965-3D11-4986-A797-0A235941F083}" type="slidenum">
              <a:rPr lang="en-US" altLang="en-US"/>
              <a:pPr/>
              <a:t>2</a:t>
            </a:fld>
            <a:endParaRPr lang="en-US" altLang="en-US"/>
          </a:p>
        </p:txBody>
      </p:sp>
      <p:sp>
        <p:nvSpPr>
          <p:cNvPr id="577538" name="Rectangle 2"/>
          <p:cNvSpPr>
            <a:spLocks noRo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7803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E6866C-E481-47CC-8C67-51A5C2BC26A2}" type="slidenum">
              <a:rPr lang="en-US" altLang="en-US"/>
              <a:pPr/>
              <a:t>11</a:t>
            </a:fld>
            <a:endParaRPr lang="en-US" altLang="en-US"/>
          </a:p>
        </p:txBody>
      </p:sp>
      <p:sp>
        <p:nvSpPr>
          <p:cNvPr id="643074" name="Rectangle 2"/>
          <p:cNvSpPr>
            <a:spLocks noRo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977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1DFB6-C716-44D2-8B13-37C2B487ECA8}" type="slidenum">
              <a:rPr lang="en-US" altLang="en-US"/>
              <a:pPr/>
              <a:t>12</a:t>
            </a:fld>
            <a:endParaRPr lang="en-US" altLang="en-US"/>
          </a:p>
        </p:txBody>
      </p:sp>
      <p:sp>
        <p:nvSpPr>
          <p:cNvPr id="591874" name="Rectangle 2"/>
          <p:cNvSpPr>
            <a:spLocks noRo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542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8023F4-2338-4924-9C59-B766FDF8796B}" type="slidenum">
              <a:rPr lang="en-US" altLang="en-US"/>
              <a:pPr/>
              <a:t>3</a:t>
            </a:fld>
            <a:endParaRPr lang="en-US" altLang="en-US"/>
          </a:p>
        </p:txBody>
      </p:sp>
      <p:sp>
        <p:nvSpPr>
          <p:cNvPr id="579586" name="Rectangle 2"/>
          <p:cNvSpPr>
            <a:spLocks noRo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3475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37C8A2-DF4F-41EF-BD5A-369DD7016AE9}" type="slidenum">
              <a:rPr lang="en-US" altLang="en-US"/>
              <a:pPr/>
              <a:t>4</a:t>
            </a:fld>
            <a:endParaRPr lang="en-US" altLang="en-US"/>
          </a:p>
        </p:txBody>
      </p:sp>
      <p:sp>
        <p:nvSpPr>
          <p:cNvPr id="636930" name="Rectangle 2"/>
          <p:cNvSpPr>
            <a:spLocks noRot="1" noChangeArrowheads="1" noTextEdit="1"/>
          </p:cNvSpPr>
          <p:nvPr>
            <p:ph type="sldImg"/>
          </p:nvPr>
        </p:nvSpPr>
        <p:spPr>
          <a:ln/>
        </p:spPr>
      </p:sp>
      <p:sp>
        <p:nvSpPr>
          <p:cNvPr id="6369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8812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5085D-0AB3-4DBF-878F-69EA5E430789}" type="slidenum">
              <a:rPr lang="en-US" altLang="en-US"/>
              <a:pPr/>
              <a:t>5</a:t>
            </a:fld>
            <a:endParaRPr lang="en-US" altLang="en-US"/>
          </a:p>
        </p:txBody>
      </p:sp>
      <p:sp>
        <p:nvSpPr>
          <p:cNvPr id="581634" name="Rectangle 2"/>
          <p:cNvSpPr>
            <a:spLocks noRo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157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AAE12-F646-4301-A9ED-14AE3F569177}" type="slidenum">
              <a:rPr lang="en-US" altLang="en-US"/>
              <a:pPr/>
              <a:t>6</a:t>
            </a:fld>
            <a:endParaRPr lang="en-US" altLang="en-US"/>
          </a:p>
        </p:txBody>
      </p:sp>
      <p:sp>
        <p:nvSpPr>
          <p:cNvPr id="638978" name="Rectangle 2"/>
          <p:cNvSpPr>
            <a:spLocks noRo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64290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C1A01-9DA1-4EFA-919C-265E5BC075DB}" type="slidenum">
              <a:rPr lang="en-US" altLang="en-US"/>
              <a:pPr/>
              <a:t>7</a:t>
            </a:fld>
            <a:endParaRPr lang="en-US" altLang="en-US"/>
          </a:p>
        </p:txBody>
      </p:sp>
      <p:sp>
        <p:nvSpPr>
          <p:cNvPr id="583682" name="Rectangle 2"/>
          <p:cNvSpPr>
            <a:spLocks noRo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6610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B8D721-3CDF-480F-828F-136C7A0B974B}" type="slidenum">
              <a:rPr lang="en-US" altLang="en-US"/>
              <a:pPr/>
              <a:t>8</a:t>
            </a:fld>
            <a:endParaRPr lang="en-US" altLang="en-US"/>
          </a:p>
        </p:txBody>
      </p:sp>
      <p:sp>
        <p:nvSpPr>
          <p:cNvPr id="641026" name="Rectangle 2"/>
          <p:cNvSpPr>
            <a:spLocks noRo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61748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AC5D2-F20A-4DE5-B30E-147987B904D9}" type="slidenum">
              <a:rPr lang="en-US" altLang="en-US"/>
              <a:pPr/>
              <a:t>9</a:t>
            </a:fld>
            <a:endParaRPr lang="en-US" altLang="en-US"/>
          </a:p>
        </p:txBody>
      </p:sp>
      <p:sp>
        <p:nvSpPr>
          <p:cNvPr id="585730" name="Rectangle 2"/>
          <p:cNvSpPr>
            <a:spLocks noRo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983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399D6F-4F86-43C2-B464-27294995AC47}" type="slidenum">
              <a:rPr lang="en-US" altLang="en-US"/>
              <a:pPr/>
              <a:t>10</a:t>
            </a:fld>
            <a:endParaRPr lang="en-US" altLang="en-US"/>
          </a:p>
        </p:txBody>
      </p:sp>
      <p:sp>
        <p:nvSpPr>
          <p:cNvPr id="587778" name="Rectangle 2"/>
          <p:cNvSpPr>
            <a:spLocks noRo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324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9764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92477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39025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3861452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A488B6-EF41-466A-8855-66C4E1AAC78A}"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3757549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A488B6-EF41-466A-8855-66C4E1AAC78A}"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881512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488B6-EF41-466A-8855-66C4E1AAC78A}"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141249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A488B6-EF41-466A-8855-66C4E1AAC78A}"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1104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A488B6-EF41-466A-8855-66C4E1AAC78A}" type="datetimeFigureOut">
              <a:rPr lang="en-US" smtClean="0"/>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179032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A488B6-EF41-466A-8855-66C4E1AAC78A}"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2255752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A488B6-EF41-466A-8855-66C4E1AAC78A}"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0F97B-134B-420C-AE55-357BA962B49D}" type="slidenum">
              <a:rPr lang="en-US" smtClean="0"/>
              <a:t>‹#›</a:t>
            </a:fld>
            <a:endParaRPr lang="en-US"/>
          </a:p>
        </p:txBody>
      </p:sp>
    </p:spTree>
    <p:extLst>
      <p:ext uri="{BB962C8B-B14F-4D97-AF65-F5344CB8AC3E}">
        <p14:creationId xmlns:p14="http://schemas.microsoft.com/office/powerpoint/2010/main" val="71172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488B6-EF41-466A-8855-66C4E1AAC78A}" type="datetimeFigureOut">
              <a:rPr lang="en-US" smtClean="0"/>
              <a:t>4/22/2020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0F97B-134B-420C-AE55-357BA962B49D}" type="slidenum">
              <a:rPr lang="en-US" smtClean="0"/>
              <a:t>‹#›</a:t>
            </a:fld>
            <a:endParaRPr lang="en-US"/>
          </a:p>
        </p:txBody>
      </p:sp>
    </p:spTree>
    <p:extLst>
      <p:ext uri="{BB962C8B-B14F-4D97-AF65-F5344CB8AC3E}">
        <p14:creationId xmlns:p14="http://schemas.microsoft.com/office/powerpoint/2010/main" val="203245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8.emf"/><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20.emf"/><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audio" Target="../media/media1.m4a"/><Relationship Id="rId7" Type="http://schemas.openxmlformats.org/officeDocument/2006/relationships/image" Target="../media/image2.em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2.m4a"/><Relationship Id="rId7" Type="http://schemas.openxmlformats.org/officeDocument/2006/relationships/image" Target="../media/image5.emf"/><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audio" Target="../media/media4.m4a"/><Relationship Id="rId7" Type="http://schemas.openxmlformats.org/officeDocument/2006/relationships/image" Target="../media/image8.emf"/><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0.wmf"/><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audio" Target="../media/media6.m4a"/><Relationship Id="rId7" Type="http://schemas.openxmlformats.org/officeDocument/2006/relationships/image" Target="../media/image12.emf"/><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6.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118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p:cNvSpPr>
            <a:spLocks noGrp="1"/>
          </p:cNvSpPr>
          <p:nvPr>
            <p:ph type="ftr" sz="quarter" idx="10"/>
          </p:nvPr>
        </p:nvSpPr>
        <p:spPr/>
        <p:txBody>
          <a:bodyPr/>
          <a:lstStyle/>
          <a:p>
            <a:r>
              <a:rPr lang="en-US" altLang="en-US"/>
              <a:t>TCP/IP Protocol Suite</a:t>
            </a:r>
          </a:p>
        </p:txBody>
      </p:sp>
      <p:sp>
        <p:nvSpPr>
          <p:cNvPr id="13" name="Slide Number Placeholder 2"/>
          <p:cNvSpPr>
            <a:spLocks noGrp="1"/>
          </p:cNvSpPr>
          <p:nvPr>
            <p:ph type="sldNum" sz="quarter" idx="11"/>
          </p:nvPr>
        </p:nvSpPr>
        <p:spPr/>
        <p:txBody>
          <a:bodyPr/>
          <a:lstStyle/>
          <a:p>
            <a:fld id="{F5026D07-3BF9-4D3A-A065-77B169683244}" type="slidenum">
              <a:rPr lang="en-US" altLang="en-US"/>
              <a:pPr/>
              <a:t>10</a:t>
            </a:fld>
            <a:endParaRPr lang="en-US" altLang="en-US"/>
          </a:p>
        </p:txBody>
      </p:sp>
      <p:pic>
        <p:nvPicPr>
          <p:cNvPr id="58676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938" y="2209800"/>
            <a:ext cx="8145462"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675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Out-of-band signaling</a:t>
            </a:r>
          </a:p>
        </p:txBody>
      </p:sp>
      <p:sp>
        <p:nvSpPr>
          <p:cNvPr id="58675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5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6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676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676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5050" y="3355976"/>
            <a:ext cx="7532688"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68268856"/>
      </p:ext>
    </p:extLst>
  </p:cSld>
  <p:clrMapOvr>
    <a:masterClrMapping/>
  </p:clrMapOvr>
  <mc:AlternateContent xmlns:mc="http://schemas.openxmlformats.org/markup-compatibility/2006">
    <mc:Choice xmlns:p14="http://schemas.microsoft.com/office/powerpoint/2010/main" Requires="p14">
      <p:transition spd="slow" p14:dur="2000" advTm="148040"/>
    </mc:Choice>
    <mc:Fallback>
      <p:transition spd="slow" advTm="148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6763"/>
                                        </p:tgtEl>
                                        <p:attrNameLst>
                                          <p:attrName>style.visibility</p:attrName>
                                        </p:attrNameLst>
                                      </p:cBhvr>
                                      <p:to>
                                        <p:strVal val="visible"/>
                                      </p:to>
                                    </p:set>
                                    <p:animEffect transition="in" filter="wipe(left)">
                                      <p:cBhvr>
                                        <p:cTn id="11" dur="2000"/>
                                        <p:tgtEl>
                                          <p:spTgt spid="58676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43C2ACE4-5270-45F6-8028-65B11361F1EF}" type="slidenum">
              <a:rPr lang="en-US" altLang="en-US"/>
              <a:pPr/>
              <a:t>11</a:t>
            </a:fld>
            <a:endParaRPr lang="en-US" altLang="en-US"/>
          </a:p>
        </p:txBody>
      </p:sp>
      <p:sp>
        <p:nvSpPr>
          <p:cNvPr id="642050" name="Text Box 2"/>
          <p:cNvSpPr txBox="1">
            <a:spLocks noChangeArrowheads="1"/>
          </p:cNvSpPr>
          <p:nvPr/>
        </p:nvSpPr>
        <p:spPr bwMode="auto">
          <a:xfrm>
            <a:off x="1600200" y="696913"/>
            <a:ext cx="8839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In this example, we use the default mode to show the concept and its deficiencies even though it is almost obsolete today. The client and the server negotiate the terminal type and terminal speed and then the server checks the login and password of the user (see Figure 20.15).</a:t>
            </a:r>
          </a:p>
        </p:txBody>
      </p:sp>
      <p:grpSp>
        <p:nvGrpSpPr>
          <p:cNvPr id="642051" name="Group 3"/>
          <p:cNvGrpSpPr>
            <a:grpSpLocks/>
          </p:cNvGrpSpPr>
          <p:nvPr/>
        </p:nvGrpSpPr>
        <p:grpSpPr bwMode="auto">
          <a:xfrm>
            <a:off x="1524000" y="0"/>
            <a:ext cx="9144000" cy="609600"/>
            <a:chOff x="0" y="2448"/>
            <a:chExt cx="5760" cy="384"/>
          </a:xfrm>
        </p:grpSpPr>
        <p:sp>
          <p:nvSpPr>
            <p:cNvPr id="64205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205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20.2</a:t>
              </a:r>
              <a:endParaRPr lang="en-US" altLang="en-US" sz="3200" i="1">
                <a:solidFill>
                  <a:schemeClr val="bg1"/>
                </a:solidFill>
                <a:latin typeface="Times New Roman" panose="02020603050405020304" pitchFamily="18" charset="0"/>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2695165"/>
      </p:ext>
    </p:extLst>
  </p:cSld>
  <p:clrMapOvr>
    <a:masterClrMapping/>
  </p:clrMapOvr>
  <mc:AlternateContent xmlns:mc="http://schemas.openxmlformats.org/markup-compatibility/2006">
    <mc:Choice xmlns:p14="http://schemas.microsoft.com/office/powerpoint/2010/main" Requires="p14">
      <p:transition spd="slow" p14:dur="2000" advTm="55403"/>
    </mc:Choice>
    <mc:Fallback>
      <p:transition spd="slow" advTm="5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p:cNvSpPr>
            <a:spLocks noGrp="1"/>
          </p:cNvSpPr>
          <p:nvPr>
            <p:ph type="ftr" sz="quarter" idx="10"/>
          </p:nvPr>
        </p:nvSpPr>
        <p:spPr/>
        <p:txBody>
          <a:bodyPr/>
          <a:lstStyle/>
          <a:p>
            <a:r>
              <a:rPr lang="en-US" altLang="en-US"/>
              <a:t>TCP/IP Protocol Suite</a:t>
            </a:r>
          </a:p>
        </p:txBody>
      </p:sp>
      <p:sp>
        <p:nvSpPr>
          <p:cNvPr id="13" name="Slide Number Placeholder 2"/>
          <p:cNvSpPr>
            <a:spLocks noGrp="1"/>
          </p:cNvSpPr>
          <p:nvPr>
            <p:ph type="sldNum" sz="quarter" idx="11"/>
          </p:nvPr>
        </p:nvSpPr>
        <p:spPr/>
        <p:txBody>
          <a:bodyPr/>
          <a:lstStyle/>
          <a:p>
            <a:fld id="{76B5CB69-C55B-44AC-829F-CA90663DA21D}" type="slidenum">
              <a:rPr lang="en-US" altLang="en-US"/>
              <a:pPr/>
              <a:t>12</a:t>
            </a:fld>
            <a:endParaRPr lang="en-US" altLang="en-US"/>
          </a:p>
        </p:txBody>
      </p:sp>
      <p:sp>
        <p:nvSpPr>
          <p:cNvPr id="59085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20.2</a:t>
            </a:r>
          </a:p>
        </p:txBody>
      </p:sp>
      <p:sp>
        <p:nvSpPr>
          <p:cNvPr id="59085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085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908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6075" y="763588"/>
            <a:ext cx="6426200" cy="548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086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6576" y="1690688"/>
            <a:ext cx="6143625" cy="493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6012289"/>
      </p:ext>
    </p:extLst>
  </p:cSld>
  <p:clrMapOvr>
    <a:masterClrMapping/>
  </p:clrMapOvr>
  <mc:AlternateContent xmlns:mc="http://schemas.openxmlformats.org/markup-compatibility/2006">
    <mc:Choice xmlns:p14="http://schemas.microsoft.com/office/powerpoint/2010/main" Requires="p14">
      <p:transition spd="slow" p14:dur="2000" advTm="2021"/>
    </mc:Choice>
    <mc:Fallback>
      <p:transition spd="slow" advTm="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90860"/>
                                        </p:tgtEl>
                                        <p:attrNameLst>
                                          <p:attrName>style.visibility</p:attrName>
                                        </p:attrNameLst>
                                      </p:cBhvr>
                                      <p:to>
                                        <p:strVal val="visible"/>
                                      </p:to>
                                    </p:set>
                                    <p:animEffect transition="in" filter="wipe(up)">
                                      <p:cBhvr>
                                        <p:cTn id="11" dur="5000"/>
                                        <p:tgtEl>
                                          <p:spTgt spid="5908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altLang="en-US"/>
              <a:t>TCP/IP Protocol Suite</a:t>
            </a:r>
          </a:p>
        </p:txBody>
      </p:sp>
      <p:sp>
        <p:nvSpPr>
          <p:cNvPr id="14" name="Slide Number Placeholder 2"/>
          <p:cNvSpPr>
            <a:spLocks noGrp="1"/>
          </p:cNvSpPr>
          <p:nvPr>
            <p:ph type="sldNum" sz="quarter" idx="11"/>
          </p:nvPr>
        </p:nvSpPr>
        <p:spPr/>
        <p:txBody>
          <a:bodyPr/>
          <a:lstStyle/>
          <a:p>
            <a:fld id="{DF2916D0-7D1F-43A2-8DAA-C13D03875FF0}" type="slidenum">
              <a:rPr lang="en-US" altLang="en-US"/>
              <a:pPr/>
              <a:t>2</a:t>
            </a:fld>
            <a:endParaRPr lang="en-US" altLang="en-US"/>
          </a:p>
        </p:txBody>
      </p:sp>
      <p:sp>
        <p:nvSpPr>
          <p:cNvPr id="57651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Offer to disable an option</a:t>
            </a:r>
          </a:p>
        </p:txBody>
      </p:sp>
      <p:sp>
        <p:nvSpPr>
          <p:cNvPr id="57651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1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2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652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7652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3788" y="2897188"/>
            <a:ext cx="7085012"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652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1" y="2514600"/>
            <a:ext cx="4899025"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652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0576" y="3749676"/>
            <a:ext cx="48990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71951673"/>
      </p:ext>
    </p:extLst>
  </p:cSld>
  <p:clrMapOvr>
    <a:masterClrMapping/>
  </p:clrMapOvr>
  <mc:AlternateContent xmlns:mc="http://schemas.openxmlformats.org/markup-compatibility/2006">
    <mc:Choice xmlns:p14="http://schemas.microsoft.com/office/powerpoint/2010/main" Requires="p14">
      <p:transition spd="slow" p14:dur="2000" advTm="47184"/>
    </mc:Choice>
    <mc:Fallback>
      <p:transition spd="slow" advTm="4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76524"/>
                                        </p:tgtEl>
                                        <p:attrNameLst>
                                          <p:attrName>style.visibility</p:attrName>
                                        </p:attrNameLst>
                                      </p:cBhvr>
                                      <p:to>
                                        <p:strVal val="visible"/>
                                      </p:to>
                                    </p:set>
                                    <p:animEffect transition="in" filter="wipe(left)">
                                      <p:cBhvr>
                                        <p:cTn id="11" dur="2000"/>
                                        <p:tgtEl>
                                          <p:spTgt spid="5765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76525"/>
                                        </p:tgtEl>
                                        <p:attrNameLst>
                                          <p:attrName>style.visibility</p:attrName>
                                        </p:attrNameLst>
                                      </p:cBhvr>
                                      <p:to>
                                        <p:strVal val="visible"/>
                                      </p:to>
                                    </p:set>
                                    <p:animEffect transition="in" filter="wipe(right)">
                                      <p:cBhvr>
                                        <p:cTn id="16" dur="2000"/>
                                        <p:tgtEl>
                                          <p:spTgt spid="5765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altLang="en-US"/>
              <a:t>TCP/IP Protocol Suite</a:t>
            </a:r>
          </a:p>
        </p:txBody>
      </p:sp>
      <p:sp>
        <p:nvSpPr>
          <p:cNvPr id="14" name="Slide Number Placeholder 2"/>
          <p:cNvSpPr>
            <a:spLocks noGrp="1"/>
          </p:cNvSpPr>
          <p:nvPr>
            <p:ph type="sldNum" sz="quarter" idx="11"/>
          </p:nvPr>
        </p:nvSpPr>
        <p:spPr/>
        <p:txBody>
          <a:bodyPr/>
          <a:lstStyle/>
          <a:p>
            <a:fld id="{5D656AD1-BC12-4786-85F0-8339178F4AA8}" type="slidenum">
              <a:rPr lang="en-US" altLang="en-US"/>
              <a:pPr/>
              <a:t>3</a:t>
            </a:fld>
            <a:endParaRPr lang="en-US" altLang="en-US"/>
          </a:p>
        </p:txBody>
      </p:sp>
      <p:sp>
        <p:nvSpPr>
          <p:cNvPr id="57856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Request to disable an option</a:t>
            </a:r>
          </a:p>
        </p:txBody>
      </p:sp>
      <p:sp>
        <p:nvSpPr>
          <p:cNvPr id="57856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7856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7857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3788" y="2897188"/>
            <a:ext cx="7085012"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857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2819401"/>
            <a:ext cx="490855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857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902076"/>
            <a:ext cx="490855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85691444"/>
      </p:ext>
    </p:extLst>
  </p:cSld>
  <p:clrMapOvr>
    <a:masterClrMapping/>
  </p:clrMapOvr>
  <mc:AlternateContent xmlns:mc="http://schemas.openxmlformats.org/markup-compatibility/2006">
    <mc:Choice xmlns:p14="http://schemas.microsoft.com/office/powerpoint/2010/main" Requires="p14">
      <p:transition spd="slow" p14:dur="2000" advTm="30941"/>
    </mc:Choice>
    <mc:Fallback>
      <p:transition spd="slow" advTm="30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Effect transition="in" filter="wipe(left)">
                                      <p:cBhvr>
                                        <p:cTn id="11" dur="2000"/>
                                        <p:tgtEl>
                                          <p:spTgt spid="57857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78573"/>
                                        </p:tgtEl>
                                        <p:attrNameLst>
                                          <p:attrName>style.visibility</p:attrName>
                                        </p:attrNameLst>
                                      </p:cBhvr>
                                      <p:to>
                                        <p:strVal val="visible"/>
                                      </p:to>
                                    </p:set>
                                    <p:animEffect transition="in" filter="wipe(right)">
                                      <p:cBhvr>
                                        <p:cTn id="16" dur="2000"/>
                                        <p:tgtEl>
                                          <p:spTgt spid="57857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BBE791A1-197E-4888-A38C-F8E4DD1FFD24}" type="slidenum">
              <a:rPr lang="en-US" altLang="en-US"/>
              <a:pPr/>
              <a:t>4</a:t>
            </a:fld>
            <a:endParaRPr lang="en-US" altLang="en-US"/>
          </a:p>
        </p:txBody>
      </p:sp>
      <p:sp>
        <p:nvSpPr>
          <p:cNvPr id="635906" name="Text Box 2"/>
          <p:cNvSpPr txBox="1">
            <a:spLocks noChangeArrowheads="1"/>
          </p:cNvSpPr>
          <p:nvPr/>
        </p:nvSpPr>
        <p:spPr bwMode="auto">
          <a:xfrm>
            <a:off x="1600200" y="696914"/>
            <a:ext cx="8839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20.10 shows an example of option negotiation. In this example, the client wants the serverto echo each character sent to the server. In other words, when a character is typed at the user keyboard terminal, it goes to the server and is sent back to the screen of the user before being processed. The echo option is enabled by the server because it is the server that sends the characters back to the user terminal. Therefore, the client should request from the server the enabling of the option using DO. The request consists of three characters: IAC, DO, and ECHO. The server accepts the request and enables the option. It informs the client by sending the three-character approval: IAC, WILL, and ECHO.</a:t>
            </a:r>
          </a:p>
        </p:txBody>
      </p:sp>
      <p:grpSp>
        <p:nvGrpSpPr>
          <p:cNvPr id="635907" name="Group 3"/>
          <p:cNvGrpSpPr>
            <a:grpSpLocks/>
          </p:cNvGrpSpPr>
          <p:nvPr/>
        </p:nvGrpSpPr>
        <p:grpSpPr bwMode="auto">
          <a:xfrm>
            <a:off x="1524000" y="0"/>
            <a:ext cx="9144000" cy="609600"/>
            <a:chOff x="0" y="2448"/>
            <a:chExt cx="5760" cy="384"/>
          </a:xfrm>
        </p:grpSpPr>
        <p:sp>
          <p:nvSpPr>
            <p:cNvPr id="63590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90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20.1</a:t>
              </a:r>
              <a:endParaRPr lang="en-US" altLang="en-US" sz="3200" i="1">
                <a:solidFill>
                  <a:schemeClr val="bg1"/>
                </a:solidFill>
                <a:latin typeface="Times New Roman" panose="02020603050405020304" pitchFamily="18" charset="0"/>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7152097"/>
      </p:ext>
    </p:extLst>
  </p:cSld>
  <p:clrMapOvr>
    <a:masterClrMapping/>
  </p:clrMapOvr>
  <mc:AlternateContent xmlns:mc="http://schemas.openxmlformats.org/markup-compatibility/2006">
    <mc:Choice xmlns:p14="http://schemas.microsoft.com/office/powerpoint/2010/main" Requires="p14">
      <p:transition spd="slow" p14:dur="2000" advTm="76624"/>
    </mc:Choice>
    <mc:Fallback>
      <p:transition spd="slow" advTm="76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altLang="en-US"/>
              <a:t>TCP/IP Protocol Suite</a:t>
            </a:r>
          </a:p>
        </p:txBody>
      </p:sp>
      <p:sp>
        <p:nvSpPr>
          <p:cNvPr id="14" name="Slide Number Placeholder 2"/>
          <p:cNvSpPr>
            <a:spLocks noGrp="1"/>
          </p:cNvSpPr>
          <p:nvPr>
            <p:ph type="sldNum" sz="quarter" idx="11"/>
          </p:nvPr>
        </p:nvSpPr>
        <p:spPr/>
        <p:txBody>
          <a:bodyPr/>
          <a:lstStyle/>
          <a:p>
            <a:fld id="{B8859D3E-0C67-443E-8A8B-B982DE7D9A06}" type="slidenum">
              <a:rPr lang="en-US" altLang="en-US"/>
              <a:pPr/>
              <a:t>5</a:t>
            </a:fld>
            <a:endParaRPr lang="en-US" altLang="en-US"/>
          </a:p>
        </p:txBody>
      </p:sp>
      <p:sp>
        <p:nvSpPr>
          <p:cNvPr id="58061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20.1: Echo option</a:t>
            </a:r>
          </a:p>
        </p:txBody>
      </p:sp>
      <p:sp>
        <p:nvSpPr>
          <p:cNvPr id="58061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061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061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50" y="1857375"/>
            <a:ext cx="5969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062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1" y="2927350"/>
            <a:ext cx="5402263" cy="8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062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3288" y="3968750"/>
            <a:ext cx="531971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26403272"/>
      </p:ext>
    </p:extLst>
  </p:cSld>
  <p:clrMapOvr>
    <a:masterClrMapping/>
  </p:clrMapOvr>
  <mc:AlternateContent xmlns:mc="http://schemas.openxmlformats.org/markup-compatibility/2006">
    <mc:Choice xmlns:p14="http://schemas.microsoft.com/office/powerpoint/2010/main" Requires="p14">
      <p:transition spd="slow" p14:dur="2000" advTm="23787"/>
    </mc:Choice>
    <mc:Fallback>
      <p:transition spd="slow" advTm="2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0621"/>
                                        </p:tgtEl>
                                        <p:attrNameLst>
                                          <p:attrName>style.visibility</p:attrName>
                                        </p:attrNameLst>
                                      </p:cBhvr>
                                      <p:to>
                                        <p:strVal val="visible"/>
                                      </p:to>
                                    </p:set>
                                    <p:animEffect transition="in" filter="wipe(left)">
                                      <p:cBhvr>
                                        <p:cTn id="11" dur="2000"/>
                                        <p:tgtEl>
                                          <p:spTgt spid="5806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80622"/>
                                        </p:tgtEl>
                                        <p:attrNameLst>
                                          <p:attrName>style.visibility</p:attrName>
                                        </p:attrNameLst>
                                      </p:cBhvr>
                                      <p:to>
                                        <p:strVal val="visible"/>
                                      </p:to>
                                    </p:set>
                                    <p:animEffect transition="in" filter="wipe(right)">
                                      <p:cBhvr>
                                        <p:cTn id="16" dur="2000"/>
                                        <p:tgtEl>
                                          <p:spTgt spid="5806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ACF1A44F-B292-4B82-9AD5-33357B9D0195}" type="slidenum">
              <a:rPr lang="en-US" altLang="en-US"/>
              <a:pPr/>
              <a:t>6</a:t>
            </a:fld>
            <a:endParaRPr lang="en-US" altLang="en-US"/>
          </a:p>
        </p:txBody>
      </p:sp>
      <p:grpSp>
        <p:nvGrpSpPr>
          <p:cNvPr id="637954" name="Group 2"/>
          <p:cNvGrpSpPr>
            <a:grpSpLocks/>
          </p:cNvGrpSpPr>
          <p:nvPr/>
        </p:nvGrpSpPr>
        <p:grpSpPr bwMode="auto">
          <a:xfrm>
            <a:off x="1752600" y="228600"/>
            <a:ext cx="8458200" cy="5791200"/>
            <a:chOff x="144" y="144"/>
            <a:chExt cx="5328" cy="3648"/>
          </a:xfrm>
        </p:grpSpPr>
        <p:grpSp>
          <p:nvGrpSpPr>
            <p:cNvPr id="637955" name="Group 3"/>
            <p:cNvGrpSpPr>
              <a:grpSpLocks/>
            </p:cNvGrpSpPr>
            <p:nvPr/>
          </p:nvGrpSpPr>
          <p:grpSpPr bwMode="auto">
            <a:xfrm>
              <a:off x="144" y="144"/>
              <a:ext cx="432" cy="3648"/>
              <a:chOff x="48" y="48"/>
              <a:chExt cx="576" cy="3984"/>
            </a:xfrm>
          </p:grpSpPr>
          <p:sp>
            <p:nvSpPr>
              <p:cNvPr id="637956"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57"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58"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59" name="Group 7"/>
            <p:cNvGrpSpPr>
              <a:grpSpLocks/>
            </p:cNvGrpSpPr>
            <p:nvPr/>
          </p:nvGrpSpPr>
          <p:grpSpPr bwMode="auto">
            <a:xfrm>
              <a:off x="144" y="144"/>
              <a:ext cx="5328" cy="336"/>
              <a:chOff x="0" y="144"/>
              <a:chExt cx="5760" cy="432"/>
            </a:xfrm>
          </p:grpSpPr>
          <p:sp>
            <p:nvSpPr>
              <p:cNvPr id="637960"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1"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2"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63" name="Group 11"/>
            <p:cNvGrpSpPr>
              <a:grpSpLocks/>
            </p:cNvGrpSpPr>
            <p:nvPr/>
          </p:nvGrpSpPr>
          <p:grpSpPr bwMode="auto">
            <a:xfrm>
              <a:off x="144" y="144"/>
              <a:ext cx="432" cy="336"/>
              <a:chOff x="144" y="144"/>
              <a:chExt cx="432" cy="336"/>
            </a:xfrm>
          </p:grpSpPr>
          <p:grpSp>
            <p:nvGrpSpPr>
              <p:cNvPr id="637964" name="Group 12"/>
              <p:cNvGrpSpPr>
                <a:grpSpLocks/>
              </p:cNvGrpSpPr>
              <p:nvPr/>
            </p:nvGrpSpPr>
            <p:grpSpPr bwMode="auto">
              <a:xfrm>
                <a:off x="144" y="256"/>
                <a:ext cx="432" cy="112"/>
                <a:chOff x="288" y="256"/>
                <a:chExt cx="432" cy="112"/>
              </a:xfrm>
            </p:grpSpPr>
            <p:sp>
              <p:nvSpPr>
                <p:cNvPr id="637965"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6"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67"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68" name="Group 16"/>
              <p:cNvGrpSpPr>
                <a:grpSpLocks/>
              </p:cNvGrpSpPr>
              <p:nvPr/>
            </p:nvGrpSpPr>
            <p:grpSpPr bwMode="auto">
              <a:xfrm>
                <a:off x="144" y="144"/>
                <a:ext cx="432" cy="336"/>
                <a:chOff x="144" y="144"/>
                <a:chExt cx="432" cy="336"/>
              </a:xfrm>
            </p:grpSpPr>
            <p:grpSp>
              <p:nvGrpSpPr>
                <p:cNvPr id="637969" name="Group 17"/>
                <p:cNvGrpSpPr>
                  <a:grpSpLocks/>
                </p:cNvGrpSpPr>
                <p:nvPr/>
              </p:nvGrpSpPr>
              <p:grpSpPr bwMode="auto">
                <a:xfrm>
                  <a:off x="144" y="144"/>
                  <a:ext cx="432" cy="112"/>
                  <a:chOff x="288" y="256"/>
                  <a:chExt cx="432" cy="112"/>
                </a:xfrm>
              </p:grpSpPr>
              <p:sp>
                <p:nvSpPr>
                  <p:cNvPr id="637970"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1"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2"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7973" name="Group 21"/>
                <p:cNvGrpSpPr>
                  <a:grpSpLocks/>
                </p:cNvGrpSpPr>
                <p:nvPr/>
              </p:nvGrpSpPr>
              <p:grpSpPr bwMode="auto">
                <a:xfrm>
                  <a:off x="144" y="368"/>
                  <a:ext cx="432" cy="112"/>
                  <a:chOff x="288" y="256"/>
                  <a:chExt cx="432" cy="112"/>
                </a:xfrm>
              </p:grpSpPr>
              <p:sp>
                <p:nvSpPr>
                  <p:cNvPr id="637974"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5"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976"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637978"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788" y="2366963"/>
            <a:ext cx="72771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908365"/>
      </p:ext>
    </p:extLst>
  </p:cSld>
  <p:clrMapOvr>
    <a:masterClrMapping/>
  </p:clrMapOvr>
  <mc:AlternateContent xmlns:mc="http://schemas.openxmlformats.org/markup-compatibility/2006">
    <mc:Choice xmlns:p14="http://schemas.microsoft.com/office/powerpoint/2010/main" Requires="p14">
      <p:transition spd="slow" p14:dur="2000" advTm="37275"/>
    </mc:Choice>
    <mc:Fallback>
      <p:transition spd="slow" advTm="37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altLang="en-US"/>
              <a:t>TCP/IP Protocol Suite</a:t>
            </a:r>
          </a:p>
        </p:txBody>
      </p:sp>
      <p:sp>
        <p:nvSpPr>
          <p:cNvPr id="15" name="Slide Number Placeholder 2"/>
          <p:cNvSpPr>
            <a:spLocks noGrp="1"/>
          </p:cNvSpPr>
          <p:nvPr>
            <p:ph type="sldNum" sz="quarter" idx="11"/>
          </p:nvPr>
        </p:nvSpPr>
        <p:spPr/>
        <p:txBody>
          <a:bodyPr/>
          <a:lstStyle/>
          <a:p>
            <a:fld id="{EDC42FF6-1C72-4C82-B54D-C93B9C9A764C}" type="slidenum">
              <a:rPr lang="en-US" altLang="en-US"/>
              <a:pPr/>
              <a:t>7</a:t>
            </a:fld>
            <a:endParaRPr lang="en-US" altLang="en-US"/>
          </a:p>
        </p:txBody>
      </p:sp>
      <p:sp>
        <p:nvSpPr>
          <p:cNvPr id="582658"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sub-option negotiation</a:t>
            </a:r>
          </a:p>
        </p:txBody>
      </p:sp>
      <p:sp>
        <p:nvSpPr>
          <p:cNvPr id="582659"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0"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1"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2"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3"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4"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2665"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266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614" y="2209800"/>
            <a:ext cx="851058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6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2962276"/>
            <a:ext cx="80264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7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3450" y="3657600"/>
            <a:ext cx="800735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71"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419601"/>
            <a:ext cx="7989888"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59691434"/>
      </p:ext>
    </p:extLst>
  </p:cSld>
  <p:clrMapOvr>
    <a:masterClrMapping/>
  </p:clrMapOvr>
  <mc:AlternateContent xmlns:mc="http://schemas.openxmlformats.org/markup-compatibility/2006">
    <mc:Choice xmlns:p14="http://schemas.microsoft.com/office/powerpoint/2010/main" Requires="p14">
      <p:transition spd="slow" p14:dur="2000" advTm="70237"/>
    </mc:Choice>
    <mc:Fallback>
      <p:transition spd="slow" advTm="7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2669"/>
                                        </p:tgtEl>
                                        <p:attrNameLst>
                                          <p:attrName>style.visibility</p:attrName>
                                        </p:attrNameLst>
                                      </p:cBhvr>
                                      <p:to>
                                        <p:strVal val="visible"/>
                                      </p:to>
                                    </p:set>
                                    <p:animEffect transition="in" filter="wipe(left)">
                                      <p:cBhvr>
                                        <p:cTn id="11" dur="2000"/>
                                        <p:tgtEl>
                                          <p:spTgt spid="5826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582670"/>
                                        </p:tgtEl>
                                        <p:attrNameLst>
                                          <p:attrName>style.visibility</p:attrName>
                                        </p:attrNameLst>
                                      </p:cBhvr>
                                      <p:to>
                                        <p:strVal val="visible"/>
                                      </p:to>
                                    </p:set>
                                    <p:animEffect transition="in" filter="wipe(right)">
                                      <p:cBhvr>
                                        <p:cTn id="16" dur="2000"/>
                                        <p:tgtEl>
                                          <p:spTgt spid="5826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82671"/>
                                        </p:tgtEl>
                                        <p:attrNameLst>
                                          <p:attrName>style.visibility</p:attrName>
                                        </p:attrNameLst>
                                      </p:cBhvr>
                                      <p:to>
                                        <p:strVal val="visible"/>
                                      </p:to>
                                    </p:set>
                                    <p:animEffect transition="in" filter="wipe(left)">
                                      <p:cBhvr>
                                        <p:cTn id="21" dur="2000"/>
                                        <p:tgtEl>
                                          <p:spTgt spid="58267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5FC328A0-5849-4267-8721-A84651B7B7FE}" type="slidenum">
              <a:rPr lang="en-US" altLang="en-US"/>
              <a:pPr/>
              <a:t>8</a:t>
            </a:fld>
            <a:endParaRPr lang="en-US" altLang="en-US"/>
          </a:p>
        </p:txBody>
      </p:sp>
      <p:grpSp>
        <p:nvGrpSpPr>
          <p:cNvPr id="640002" name="Group 2"/>
          <p:cNvGrpSpPr>
            <a:grpSpLocks/>
          </p:cNvGrpSpPr>
          <p:nvPr/>
        </p:nvGrpSpPr>
        <p:grpSpPr bwMode="auto">
          <a:xfrm>
            <a:off x="1752600" y="228600"/>
            <a:ext cx="8458200" cy="5791200"/>
            <a:chOff x="144" y="144"/>
            <a:chExt cx="5328" cy="3648"/>
          </a:xfrm>
        </p:grpSpPr>
        <p:grpSp>
          <p:nvGrpSpPr>
            <p:cNvPr id="640003" name="Group 3"/>
            <p:cNvGrpSpPr>
              <a:grpSpLocks/>
            </p:cNvGrpSpPr>
            <p:nvPr/>
          </p:nvGrpSpPr>
          <p:grpSpPr bwMode="auto">
            <a:xfrm>
              <a:off x="144" y="144"/>
              <a:ext cx="432" cy="3648"/>
              <a:chOff x="48" y="48"/>
              <a:chExt cx="576" cy="3984"/>
            </a:xfrm>
          </p:grpSpPr>
          <p:sp>
            <p:nvSpPr>
              <p:cNvPr id="640004"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05"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06"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07" name="Group 7"/>
            <p:cNvGrpSpPr>
              <a:grpSpLocks/>
            </p:cNvGrpSpPr>
            <p:nvPr/>
          </p:nvGrpSpPr>
          <p:grpSpPr bwMode="auto">
            <a:xfrm>
              <a:off x="144" y="144"/>
              <a:ext cx="5328" cy="336"/>
              <a:chOff x="0" y="144"/>
              <a:chExt cx="5760" cy="432"/>
            </a:xfrm>
          </p:grpSpPr>
          <p:sp>
            <p:nvSpPr>
              <p:cNvPr id="640008"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09"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0"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11" name="Group 11"/>
            <p:cNvGrpSpPr>
              <a:grpSpLocks/>
            </p:cNvGrpSpPr>
            <p:nvPr/>
          </p:nvGrpSpPr>
          <p:grpSpPr bwMode="auto">
            <a:xfrm>
              <a:off x="144" y="144"/>
              <a:ext cx="432" cy="336"/>
              <a:chOff x="144" y="144"/>
              <a:chExt cx="432" cy="336"/>
            </a:xfrm>
          </p:grpSpPr>
          <p:grpSp>
            <p:nvGrpSpPr>
              <p:cNvPr id="640012" name="Group 12"/>
              <p:cNvGrpSpPr>
                <a:grpSpLocks/>
              </p:cNvGrpSpPr>
              <p:nvPr/>
            </p:nvGrpSpPr>
            <p:grpSpPr bwMode="auto">
              <a:xfrm>
                <a:off x="144" y="256"/>
                <a:ext cx="432" cy="112"/>
                <a:chOff x="288" y="256"/>
                <a:chExt cx="432" cy="112"/>
              </a:xfrm>
            </p:grpSpPr>
            <p:sp>
              <p:nvSpPr>
                <p:cNvPr id="640013"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4"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5"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16" name="Group 16"/>
              <p:cNvGrpSpPr>
                <a:grpSpLocks/>
              </p:cNvGrpSpPr>
              <p:nvPr/>
            </p:nvGrpSpPr>
            <p:grpSpPr bwMode="auto">
              <a:xfrm>
                <a:off x="144" y="144"/>
                <a:ext cx="432" cy="336"/>
                <a:chOff x="144" y="144"/>
                <a:chExt cx="432" cy="336"/>
              </a:xfrm>
            </p:grpSpPr>
            <p:grpSp>
              <p:nvGrpSpPr>
                <p:cNvPr id="640017" name="Group 17"/>
                <p:cNvGrpSpPr>
                  <a:grpSpLocks/>
                </p:cNvGrpSpPr>
                <p:nvPr/>
              </p:nvGrpSpPr>
              <p:grpSpPr bwMode="auto">
                <a:xfrm>
                  <a:off x="144" y="144"/>
                  <a:ext cx="432" cy="112"/>
                  <a:chOff x="288" y="256"/>
                  <a:chExt cx="432" cy="112"/>
                </a:xfrm>
              </p:grpSpPr>
              <p:sp>
                <p:nvSpPr>
                  <p:cNvPr id="640018"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19"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20"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0021" name="Group 21"/>
                <p:cNvGrpSpPr>
                  <a:grpSpLocks/>
                </p:cNvGrpSpPr>
                <p:nvPr/>
              </p:nvGrpSpPr>
              <p:grpSpPr bwMode="auto">
                <a:xfrm>
                  <a:off x="144" y="368"/>
                  <a:ext cx="432" cy="112"/>
                  <a:chOff x="288" y="256"/>
                  <a:chExt cx="432" cy="112"/>
                </a:xfrm>
              </p:grpSpPr>
              <p:sp>
                <p:nvSpPr>
                  <p:cNvPr id="640022"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23"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024"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640026"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354264"/>
            <a:ext cx="72771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8294303"/>
      </p:ext>
    </p:extLst>
  </p:cSld>
  <p:clrMapOvr>
    <a:masterClrMapping/>
  </p:clrMapOvr>
  <mc:AlternateContent xmlns:mc="http://schemas.openxmlformats.org/markup-compatibility/2006">
    <mc:Choice xmlns:p14="http://schemas.microsoft.com/office/powerpoint/2010/main" Requires="p14">
      <p:transition spd="slow" p14:dur="2000" advTm="137092"/>
    </mc:Choice>
    <mc:Fallback>
      <p:transition spd="slow" advTm="13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3DBFF401-0FDC-4461-A909-1598A84B7E82}" type="slidenum">
              <a:rPr lang="en-US" altLang="en-US"/>
              <a:pPr/>
              <a:t>9</a:t>
            </a:fld>
            <a:endParaRPr lang="en-US" altLang="en-US"/>
          </a:p>
        </p:txBody>
      </p:sp>
      <p:sp>
        <p:nvSpPr>
          <p:cNvPr id="584706" name="Text Box 2"/>
          <p:cNvSpPr txBox="1">
            <a:spLocks noChangeArrowheads="1"/>
          </p:cNvSpPr>
          <p:nvPr/>
        </p:nvSpPr>
        <p:spPr bwMode="auto">
          <a:xfrm>
            <a:off x="2514600" y="90488"/>
            <a:ext cx="74676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20.12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interrupting an application program</a:t>
            </a:r>
          </a:p>
        </p:txBody>
      </p:sp>
      <p:sp>
        <p:nvSpPr>
          <p:cNvPr id="584707"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08"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09"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0"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1"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2"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84713"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847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2638426"/>
            <a:ext cx="74041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9862493"/>
      </p:ext>
    </p:extLst>
  </p:cSld>
  <p:clrMapOvr>
    <a:masterClrMapping/>
  </p:clrMapOvr>
  <mc:AlternateContent xmlns:mc="http://schemas.openxmlformats.org/markup-compatibility/2006">
    <mc:Choice xmlns:p14="http://schemas.microsoft.com/office/powerpoint/2010/main" Requires="p14">
      <p:transition spd="slow" p14:dur="2000" advTm="23987"/>
    </mc:Choice>
    <mc:Fallback>
      <p:transition spd="slow" advTm="23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8|30.6"/>
</p:tagLst>
</file>

<file path=ppt/tags/tag2.xml><?xml version="1.0" encoding="utf-8"?>
<p:tagLst xmlns:a="http://schemas.openxmlformats.org/drawingml/2006/main" xmlns:r="http://schemas.openxmlformats.org/officeDocument/2006/relationships" xmlns:p="http://schemas.openxmlformats.org/presentationml/2006/main">
  <p:tag name="TIMING" val="|0.4|18.9"/>
</p:tagLst>
</file>

<file path=ppt/tags/tag3.xml><?xml version="1.0" encoding="utf-8"?>
<p:tagLst xmlns:a="http://schemas.openxmlformats.org/drawingml/2006/main" xmlns:r="http://schemas.openxmlformats.org/officeDocument/2006/relationships" xmlns:p="http://schemas.openxmlformats.org/presentationml/2006/main">
  <p:tag name="TIMING" val="|2.5|9.2"/>
</p:tagLst>
</file>

<file path=ppt/tags/tag4.xml><?xml version="1.0" encoding="utf-8"?>
<p:tagLst xmlns:a="http://schemas.openxmlformats.org/drawingml/2006/main" xmlns:r="http://schemas.openxmlformats.org/officeDocument/2006/relationships" xmlns:p="http://schemas.openxmlformats.org/presentationml/2006/main">
  <p:tag name="TIMING" val="|2.5|29.4|20.3"/>
</p:tagLst>
</file>

<file path=ppt/tags/tag5.xml><?xml version="1.0" encoding="utf-8"?>
<p:tagLst xmlns:a="http://schemas.openxmlformats.org/drawingml/2006/main" xmlns:r="http://schemas.openxmlformats.org/officeDocument/2006/relationships" xmlns:p="http://schemas.openxmlformats.org/presentationml/2006/main">
  <p:tag name="TIMING" val="|18.4"/>
</p:tagLst>
</file>

<file path=ppt/tags/tag6.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Words>
  <Application>Microsoft Office PowerPoint</Application>
  <PresentationFormat>Widescreen</PresentationFormat>
  <Paragraphs>44</Paragraphs>
  <Slides>12</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 Unicode MS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1</cp:revision>
  <dcterms:created xsi:type="dcterms:W3CDTF">2020-04-22T11:58:43Z</dcterms:created>
  <dcterms:modified xsi:type="dcterms:W3CDTF">2020-04-22T11:58:56Z</dcterms:modified>
</cp:coreProperties>
</file>